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9" r:id="rId2"/>
    <p:sldId id="257" r:id="rId3"/>
    <p:sldId id="256" r:id="rId4"/>
    <p:sldId id="258" r:id="rId5"/>
    <p:sldId id="268" r:id="rId6"/>
    <p:sldId id="260" r:id="rId7"/>
    <p:sldId id="261" r:id="rId8"/>
    <p:sldId id="262" r:id="rId9"/>
    <p:sldId id="330" r:id="rId10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7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04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91E380-6376-AEE6-9A1A-067B2DBF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3" y="302689"/>
            <a:ext cx="2310672" cy="6433311"/>
          </a:xfrm>
          <a:prstGeom prst="rect">
            <a:avLst/>
          </a:prstGeom>
        </p:spPr>
      </p:pic>
      <p:pic>
        <p:nvPicPr>
          <p:cNvPr id="5122" name="Picture 2" descr="Spielplan - Oper Frankfurt">
            <a:extLst>
              <a:ext uri="{FF2B5EF4-FFF2-40B4-BE49-F238E27FC236}">
                <a16:creationId xmlns:a16="http://schemas.microsoft.com/office/drawing/2014/main" id="{401B2602-9AEE-851B-4CDB-90A69223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0" y="2810312"/>
            <a:ext cx="6979001" cy="3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04B035-5CAF-B339-7A5E-9B810DFF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10" y="2316136"/>
            <a:ext cx="2949800" cy="1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EFAB9-910A-ABC0-C13D-D0C4F33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6" y="534219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137C9F1-92C9-77C8-3CD1-61CE90F6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5" y="3771276"/>
            <a:ext cx="4409246" cy="24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7E83B2C-43CD-0E03-0C9D-D907217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651" y="321734"/>
            <a:ext cx="4036498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7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98F8D6A-7892-2E8F-27A3-A6810A67A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/>
          <a:stretch/>
        </p:blipFill>
        <p:spPr bwMode="auto">
          <a:xfrm>
            <a:off x="155257" y="171715"/>
            <a:ext cx="4723222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B81E936-BF25-A0F9-7DEE-D98A3A7F3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8" b="-1"/>
          <a:stretch/>
        </p:blipFill>
        <p:spPr bwMode="auto">
          <a:xfrm>
            <a:off x="5035004" y="171716"/>
            <a:ext cx="4715739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3CD1A5-1833-0824-93DE-77112489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1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AA2BF8-F7A7-DBD6-4997-7E1585B8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1" r="14288" b="-1"/>
          <a:stretch/>
        </p:blipFill>
        <p:spPr bwMode="auto">
          <a:xfrm>
            <a:off x="522816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9E8FD1-C4F9-B650-EB4E-3F0D6264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40928" b="-1"/>
          <a:stretch/>
        </p:blipFill>
        <p:spPr bwMode="auto">
          <a:xfrm>
            <a:off x="5018351" y="643467"/>
            <a:ext cx="436483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5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A9BAF1-0181-6AFA-3D2C-01E70C21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" y="656918"/>
            <a:ext cx="3155878" cy="589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E9FA91-974F-FFBA-4C7F-5B43E2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62" y="679314"/>
            <a:ext cx="2913353" cy="54201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7B83A5-C290-0AC7-5733-00476499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87" y="91438"/>
            <a:ext cx="2913353" cy="5420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C8E028-7C5C-7CB0-47D8-C2C9B0CB9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0774" y="-880774"/>
            <a:ext cx="1623001" cy="3384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4AD7B3-052F-890B-6B35-A7CDFE85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02225" y="4354224"/>
            <a:ext cx="1623001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59</cp:revision>
  <cp:lastPrinted>2022-11-16T11:22:15Z</cp:lastPrinted>
  <dcterms:created xsi:type="dcterms:W3CDTF">2022-11-07T20:45:57Z</dcterms:created>
  <dcterms:modified xsi:type="dcterms:W3CDTF">2022-11-25T10:54:55Z</dcterms:modified>
</cp:coreProperties>
</file>